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58" r:id="rId6"/>
    <p:sldId id="260" r:id="rId7"/>
    <p:sldId id="26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7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41" autoAdjust="0"/>
  </p:normalViewPr>
  <p:slideViewPr>
    <p:cSldViewPr snapToGrid="0" snapToObjects="1">
      <p:cViewPr varScale="1">
        <p:scale>
          <a:sx n="68" d="100"/>
          <a:sy n="68" d="100"/>
        </p:scale>
        <p:origin x="7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7" d="100"/>
          <a:sy n="77" d="100"/>
        </p:scale>
        <p:origin x="394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E719658A-8B21-4895-95E8-C6E35E2E89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9F5B81F-447C-4BF4-9AFA-C1FA228B32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68111-62DF-4378-BB25-4415ECCC8BAF}" type="datetime1">
              <a:rPr lang="cs-CZ" smtClean="0"/>
              <a:t>11.3.2021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613D8CA-FCAB-4189-86A4-86B45CF908F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C7E7B38-7CE4-48E6-A590-BE8587A2B0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EEC73F-CAB6-4DE0-8784-0D4DFC9BDB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83741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5496F-98B2-4675-8D28-28A41244A29B}" type="datetime1">
              <a:rPr lang="cs-CZ" smtClean="0"/>
              <a:pPr/>
              <a:t>11.3.2021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 dirty="0"/>
              <a:t>Upravit styly předlohy textu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7A095E-ADF8-4BA4-B6FC-1E2AF6FEB30E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493885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A095E-ADF8-4BA4-B6FC-1E2AF6FEB30E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3987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A095E-ADF8-4BA4-B6FC-1E2AF6FEB30E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1608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A095E-ADF8-4BA4-B6FC-1E2AF6FEB30E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5682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A095E-ADF8-4BA4-B6FC-1E2AF6FEB30E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842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A095E-ADF8-4BA4-B6FC-1E2AF6FEB30E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1132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pPr rtl="0"/>
            <a:fld id="{CC00CF4B-75E1-4069-9228-48368763701A}" type="datetime1">
              <a:rPr lang="cs-CZ" noProof="0" smtClean="0"/>
              <a:t>11.3.2021</a:t>
            </a:fld>
            <a:endParaRPr lang="cs-CZ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pPr rtl="0"/>
            <a:endParaRPr lang="cs-CZ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pPr rtl="0"/>
            <a:fld id="{69E57DC2-970A-4B3E-BB1C-7A09969E49DF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3068497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D25744E-2EA1-44B8-A398-CE49F4EEBA14}" type="datetime1">
              <a:rPr lang="cs-CZ" noProof="0" smtClean="0"/>
              <a:t>11.3.2021</a:t>
            </a:fld>
            <a:endParaRPr lang="cs-CZ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9E57DC2-970A-4B3E-BB1C-7A09969E49DF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432991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D25744E-2EA1-44B8-A398-CE49F4EEBA14}" type="datetime1">
              <a:rPr lang="cs-CZ" noProof="0" smtClean="0"/>
              <a:t>11.3.2021</a:t>
            </a:fld>
            <a:endParaRPr lang="cs-CZ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9E57DC2-970A-4B3E-BB1C-7A09969E49DF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063361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D25744E-2EA1-44B8-A398-CE49F4EEBA14}" type="datetime1">
              <a:rPr lang="cs-CZ" noProof="0" smtClean="0"/>
              <a:t>11.3.2021</a:t>
            </a:fld>
            <a:endParaRPr lang="cs-CZ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9E57DC2-970A-4B3E-BB1C-7A09969E49DF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505000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6168E6B-913B-4D65-AEC6-E41218CCDA13}" type="datetime1">
              <a:rPr lang="cs-CZ" noProof="0" smtClean="0"/>
              <a:t>11.3.2021</a:t>
            </a:fld>
            <a:endParaRPr lang="cs-CZ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9E57DC2-970A-4B3E-BB1C-7A09969E49DF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671028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1F037F9-F705-4A4D-8C79-0245D3D27505}" type="datetime1">
              <a:rPr lang="cs-CZ" noProof="0" smtClean="0"/>
              <a:t>11.3.2021</a:t>
            </a:fld>
            <a:endParaRPr lang="cs-CZ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9E57DC2-970A-4B3E-BB1C-7A09969E49DF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607481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D25744E-2EA1-44B8-A398-CE49F4EEBA14}" type="datetime1">
              <a:rPr lang="cs-CZ" noProof="0" smtClean="0"/>
              <a:t>11.3.2021</a:t>
            </a:fld>
            <a:endParaRPr lang="cs-CZ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9E57DC2-970A-4B3E-BB1C-7A09969E49DF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363214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8A763D1-270E-4084-95ED-11B62870476E}" type="datetime1">
              <a:rPr lang="cs-CZ" noProof="0" smtClean="0"/>
              <a:t>11.3.2021</a:t>
            </a:fld>
            <a:endParaRPr lang="cs-CZ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9E57DC2-970A-4B3E-BB1C-7A09969E49DF}" type="slidenum">
              <a:rPr lang="cs-CZ" noProof="0" smtClean="0"/>
              <a:t>‹#›</a:t>
            </a:fld>
            <a:endParaRPr lang="cs-CZ" noProof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132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BF51D04-39EA-4C4B-97F9-2DBD804F0C20}" type="datetime1">
              <a:rPr lang="cs-CZ" noProof="0" smtClean="0"/>
              <a:t>11.3.2021</a:t>
            </a:fld>
            <a:endParaRPr lang="cs-CZ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9E57DC2-970A-4B3E-BB1C-7A09969E49DF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57532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D25744E-2EA1-44B8-A398-CE49F4EEBA14}" type="datetime1">
              <a:rPr lang="cs-CZ" noProof="0" smtClean="0"/>
              <a:t>11.3.2021</a:t>
            </a:fld>
            <a:endParaRPr lang="cs-CZ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9E57DC2-970A-4B3E-BB1C-7A09969E49DF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806229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D4A5A84-5247-446B-A327-8073E1B29894}" type="datetime1">
              <a:rPr lang="cs-CZ" noProof="0" smtClean="0"/>
              <a:t>11.3.2021</a:t>
            </a:fld>
            <a:endParaRPr lang="cs-CZ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9E57DC2-970A-4B3E-BB1C-7A09969E49DF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185708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D25744E-2EA1-44B8-A398-CE49F4EEBA14}" type="datetime1">
              <a:rPr lang="cs-CZ" noProof="0" smtClean="0"/>
              <a:t>11.3.2021</a:t>
            </a:fld>
            <a:endParaRPr lang="cs-CZ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9E57DC2-970A-4B3E-BB1C-7A09969E49DF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656624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6B941AA-B636-45B7-9A2C-2BF05351A50C}" type="datetime1">
              <a:rPr lang="cs-CZ" noProof="0" smtClean="0"/>
              <a:t>11.3.2021</a:t>
            </a:fld>
            <a:endParaRPr lang="cs-CZ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9E57DC2-970A-4B3E-BB1C-7A09969E49DF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036693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EF6AD43-3438-42AE-AD8F-63E2CB0D3D6D}" type="datetime1">
              <a:rPr lang="cs-CZ" noProof="0" smtClean="0"/>
              <a:t>11.3.2021</a:t>
            </a:fld>
            <a:endParaRPr lang="cs-CZ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9E57DC2-970A-4B3E-BB1C-7A09969E49DF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276688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D25744E-2EA1-44B8-A398-CE49F4EEBA14}" type="datetime1">
              <a:rPr lang="cs-CZ" noProof="0" smtClean="0"/>
              <a:t>11.3.2021</a:t>
            </a:fld>
            <a:endParaRPr lang="cs-CZ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9E57DC2-970A-4B3E-BB1C-7A09969E49DF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408944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C4F5B83-34CF-4479-A002-17C6682A0576}" type="datetime1">
              <a:rPr lang="cs-CZ" noProof="0" smtClean="0"/>
              <a:t>11.3.2021</a:t>
            </a:fld>
            <a:endParaRPr lang="cs-CZ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9E57DC2-970A-4B3E-BB1C-7A09969E49DF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757562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6156D71-A7D2-4669-BDAD-A0CF86168BAC}" type="datetime1">
              <a:rPr lang="cs-CZ" noProof="0" smtClean="0"/>
              <a:t>11.3.2021</a:t>
            </a:fld>
            <a:endParaRPr lang="cs-CZ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9E57DC2-970A-4B3E-BB1C-7A09969E49DF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806923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8D25744E-2EA1-44B8-A398-CE49F4EEBA14}" type="datetime1">
              <a:rPr lang="cs-CZ" noProof="0" smtClean="0"/>
              <a:t>11.3.2021</a:t>
            </a:fld>
            <a:endParaRPr lang="cs-CZ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69E57DC2-970A-4B3E-BB1C-7A09969E49DF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4339396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C895F7-4E59-40FB-87DD-ACE47F94C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6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ložité matematické vzorce na černé tabuli">
            <a:extLst>
              <a:ext uri="{FF2B5EF4-FFF2-40B4-BE49-F238E27FC236}">
                <a16:creationId xmlns:a16="http://schemas.microsoft.com/office/drawing/2014/main" id="{657210FA-74AF-4201-AC99-350DDB6BE5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t="18208" b="47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4C720E-710D-44F8-A8D7-2BAA61E18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40C7600-5BA8-4A54-887F-74AF87750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rtlCol="0">
            <a:normAutofit/>
          </a:bodyPr>
          <a:lstStyle/>
          <a:p>
            <a:pPr rtl="0"/>
            <a:r>
              <a:rPr lang="cs-CZ" sz="8000" b="1" cap="none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Distanční výuka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E584786-6548-4BB4-95FD-977AD1F36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rtlCol="0">
            <a:normAutofit/>
          </a:bodyPr>
          <a:lstStyle/>
          <a:p>
            <a:pPr rtl="0"/>
            <a:r>
              <a:rPr lang="cs-CZ" cap="none" dirty="0"/>
              <a:t>TOMÁŠ JELÍNEK, VIII.A</a:t>
            </a:r>
          </a:p>
        </p:txBody>
      </p:sp>
    </p:spTree>
    <p:extLst>
      <p:ext uri="{BB962C8B-B14F-4D97-AF65-F5344CB8AC3E}">
        <p14:creationId xmlns:p14="http://schemas.microsoft.com/office/powerpoint/2010/main" val="3417721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3DBF5D-9B62-420A-901E-DA02CDDDD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808055"/>
            <a:ext cx="3979205" cy="14533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/>
              <a:t>Také rád chodím na procházky do přírody fotografovat.</a:t>
            </a:r>
          </a:p>
        </p:txBody>
      </p:sp>
      <p:pic>
        <p:nvPicPr>
          <p:cNvPr id="6" name="Zástupný obsah 5" descr="Obsah obrázku voda, exteriér, příroda&#10;&#10;Popis byl vytvořen automaticky">
            <a:extLst>
              <a:ext uri="{FF2B5EF4-FFF2-40B4-BE49-F238E27FC236}">
                <a16:creationId xmlns:a16="http://schemas.microsoft.com/office/drawing/2014/main" id="{5C4FD209-5233-4293-BFCB-3BF17ABA06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289752" y="1313480"/>
            <a:ext cx="6095593" cy="4068808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2CA93B2-09CD-4839-B47D-83F0D61D35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2178" y="2261420"/>
            <a:ext cx="4002936" cy="36379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Většinou chodíme do lesa, například do nedalekých lesů Hády. Tam lze i na začátku března nalézt sníh a rampouchy.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156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21F87F-3B2C-4D0D-9F98-568D1C9CF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808055"/>
            <a:ext cx="3979205" cy="1453363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44AD4EDB-1052-4C50-BE28-58C1669A91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289752" y="1313480"/>
            <a:ext cx="6095593" cy="4068808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20C0E26-8861-447A-B5D6-A2883D79FE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2178" y="2261420"/>
            <a:ext cx="4002936" cy="36379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Někdy jedeme navštívit babičku, u které je příroda také moc pěkná, takže i tam chodíme často ven.</a:t>
            </a:r>
          </a:p>
        </p:txBody>
      </p:sp>
    </p:spTree>
    <p:extLst>
      <p:ext uri="{BB962C8B-B14F-4D97-AF65-F5344CB8AC3E}">
        <p14:creationId xmlns:p14="http://schemas.microsoft.com/office/powerpoint/2010/main" val="1107710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světelné tečky">
            <a:extLst>
              <a:ext uri="{FF2B5EF4-FFF2-40B4-BE49-F238E27FC236}">
                <a16:creationId xmlns:a16="http://schemas.microsoft.com/office/drawing/2014/main" id="{20A520D0-11CF-4639-8537-F56A8A2FDC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9BE75F88-85FF-407B-AA7F-3FBF5D0DD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9E39F50-1936-438F-B1B7-54E5DD73D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Celkem mi distanční výuka přijde dobrá, ale chybí mi setkání s kamarády. Také mi to přijde trochu zmatené – tím, jak je vše elektronicky, je občas těžké se v tom všem orientovat. Zároveň si ale myslím, že po tom roce už se na to dá zvyknout a naučili jsme se s tím dobře pracovat.</a:t>
            </a:r>
          </a:p>
        </p:txBody>
      </p:sp>
    </p:spTree>
    <p:extLst>
      <p:ext uri="{BB962C8B-B14F-4D97-AF65-F5344CB8AC3E}">
        <p14:creationId xmlns:p14="http://schemas.microsoft.com/office/powerpoint/2010/main" val="2939930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2000">
        <p:fade/>
      </p:transition>
    </mc:Choice>
    <mc:Fallback>
      <p:transition spd="med" advClick="0" advTm="1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53ED3FC-3BE8-4F1F-BEF1-74B1C7217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E99F444-FCBD-B140-9C05-E443FA080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609600"/>
            <a:ext cx="5147730" cy="16419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Výuka</a:t>
            </a:r>
            <a:r>
              <a:rPr lang="en-US" dirty="0"/>
              <a:t> </a:t>
            </a:r>
            <a:r>
              <a:rPr lang="en-US"/>
              <a:t>českého</a:t>
            </a:r>
            <a:r>
              <a:rPr lang="en-US" dirty="0"/>
              <a:t> </a:t>
            </a:r>
            <a:r>
              <a:rPr lang="en-US"/>
              <a:t>jazyka</a:t>
            </a:r>
            <a:endParaRPr lang="en-US" dirty="0"/>
          </a:p>
        </p:txBody>
      </p:sp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C109C32B-F69E-45A1-A583-E03A822476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2251587"/>
            <a:ext cx="5147730" cy="36379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V českém jazyce většinou pracujeme s učebnicí, nebo pracovním sešitem. V části literatura máme za úkol přečíst knihu a na ni vypracovat referát.</a:t>
            </a:r>
          </a:p>
        </p:txBody>
      </p:sp>
      <p:pic>
        <p:nvPicPr>
          <p:cNvPr id="16" name="Zástupný obsah 15" descr="Obsah obrázku text&#10;&#10;Popis byl vytvořen automaticky">
            <a:extLst>
              <a:ext uri="{FF2B5EF4-FFF2-40B4-BE49-F238E27FC236}">
                <a16:creationId xmlns:a16="http://schemas.microsoft.com/office/drawing/2014/main" id="{4C7FB2F4-2E84-4E59-B834-55C61078AC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/>
          <a:stretch/>
        </p:blipFill>
        <p:spPr>
          <a:xfrm>
            <a:off x="648930" y="1316982"/>
            <a:ext cx="5447070" cy="3894655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3824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1">
            <a:extLst>
              <a:ext uri="{FF2B5EF4-FFF2-40B4-BE49-F238E27FC236}">
                <a16:creationId xmlns:a16="http://schemas.microsoft.com/office/drawing/2014/main" id="{6AF6706C-CF07-43A1-BCC4-CBA5D3382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188652B-B439-4AB5-8773-417F1E051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0983" y="639097"/>
            <a:ext cx="3352256" cy="37466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/>
              <a:t>Výuka matematiky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F7E799-DED2-48CE-83C0-50C24BB3E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90271" y="4385732"/>
            <a:ext cx="3342968" cy="18282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en-US" dirty="0"/>
              <a:t>V </a:t>
            </a:r>
            <a:r>
              <a:rPr lang="en-US" dirty="0" err="1"/>
              <a:t>matematice</a:t>
            </a:r>
            <a:r>
              <a:rPr lang="en-US" dirty="0"/>
              <a:t> se </a:t>
            </a:r>
            <a:r>
              <a:rPr lang="en-US" dirty="0" err="1"/>
              <a:t>věnujeme</a:t>
            </a:r>
            <a:r>
              <a:rPr lang="en-US" dirty="0"/>
              <a:t> </a:t>
            </a:r>
            <a:r>
              <a:rPr lang="en-US" dirty="0" err="1"/>
              <a:t>slovním</a:t>
            </a:r>
            <a:r>
              <a:rPr lang="en-US" dirty="0"/>
              <a:t> </a:t>
            </a:r>
            <a:r>
              <a:rPr lang="en-US" dirty="0" err="1"/>
              <a:t>úlohám</a:t>
            </a:r>
            <a:r>
              <a:rPr lang="en-US" dirty="0"/>
              <a:t>, </a:t>
            </a:r>
            <a:r>
              <a:rPr lang="en-US" dirty="0" err="1"/>
              <a:t>rovnicím</a:t>
            </a:r>
            <a:r>
              <a:rPr lang="en-US" dirty="0"/>
              <a:t>, ale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geometrii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normálnímu</a:t>
            </a:r>
            <a:r>
              <a:rPr lang="en-US" dirty="0"/>
              <a:t> </a:t>
            </a:r>
            <a:r>
              <a:rPr lang="en-US" dirty="0" err="1"/>
              <a:t>počítání</a:t>
            </a:r>
            <a:r>
              <a:rPr lang="en-US" cap="all" dirty="0"/>
              <a:t>.</a:t>
            </a:r>
          </a:p>
        </p:txBody>
      </p:sp>
      <p:pic>
        <p:nvPicPr>
          <p:cNvPr id="7" name="Zástupný obsah 6" descr="Obsah obrázku text, papírnictví, dokument&#10;&#10;Popis byl vytvořen automaticky">
            <a:extLst>
              <a:ext uri="{FF2B5EF4-FFF2-40B4-BE49-F238E27FC236}">
                <a16:creationId xmlns:a16="http://schemas.microsoft.com/office/drawing/2014/main" id="{A0B0A5EA-AD74-4FCA-8488-C6D1EB8AC7A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629810" y="1121453"/>
            <a:ext cx="6921364" cy="4620010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1" name="Picture 2" descr="Matematika - pomůžu s domácími úkoly za 150 Kč | Stovkomat">
            <a:extLst>
              <a:ext uri="{FF2B5EF4-FFF2-40B4-BE49-F238E27FC236}">
                <a16:creationId xmlns:a16="http://schemas.microsoft.com/office/drawing/2014/main" id="{0D8FC7C7-D9D0-48BC-9981-000A49A74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413" y="1307208"/>
            <a:ext cx="1933777" cy="120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390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AF6706C-CF07-43A1-BCC4-CBA5D3382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44E241E-3110-4B1C-B9B0-F17B90FEE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0983" y="639097"/>
            <a:ext cx="3352256" cy="37466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Výuka chemie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EDF405-F529-487B-B1BB-56E668562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80983" y="4385731"/>
            <a:ext cx="3342968" cy="18282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en-US" sz="2000" dirty="0"/>
              <a:t>V </a:t>
            </a:r>
            <a:r>
              <a:rPr lang="en-US" sz="2000" dirty="0" err="1"/>
              <a:t>chemii</a:t>
            </a:r>
            <a:r>
              <a:rPr lang="en-US" sz="2000" dirty="0"/>
              <a:t> se </a:t>
            </a:r>
            <a:r>
              <a:rPr lang="en-US" sz="2000" dirty="0" err="1"/>
              <a:t>učíme</a:t>
            </a:r>
            <a:r>
              <a:rPr lang="en-US" sz="2000" dirty="0"/>
              <a:t> </a:t>
            </a:r>
            <a:r>
              <a:rPr lang="en-US" sz="2000" dirty="0" err="1"/>
              <a:t>značky</a:t>
            </a:r>
            <a:r>
              <a:rPr lang="en-US" sz="2000" dirty="0"/>
              <a:t> </a:t>
            </a:r>
            <a:r>
              <a:rPr lang="en-US" sz="2000" dirty="0" err="1"/>
              <a:t>prvků</a:t>
            </a:r>
            <a:r>
              <a:rPr lang="en-US" sz="2000" dirty="0"/>
              <a:t>, </a:t>
            </a:r>
            <a:r>
              <a:rPr lang="en-US" sz="2000" dirty="0" err="1"/>
              <a:t>jejich</a:t>
            </a:r>
            <a:r>
              <a:rPr lang="en-US" sz="2000" dirty="0"/>
              <a:t> </a:t>
            </a:r>
            <a:r>
              <a:rPr lang="en-US" sz="2000" dirty="0" err="1"/>
              <a:t>vlastnosti</a:t>
            </a:r>
            <a:r>
              <a:rPr lang="en-US" sz="2000" dirty="0"/>
              <a:t> a </a:t>
            </a:r>
            <a:r>
              <a:rPr lang="en-US" sz="2000" dirty="0" err="1"/>
              <a:t>použití</a:t>
            </a:r>
            <a:r>
              <a:rPr lang="en-US" sz="2000" dirty="0"/>
              <a:t> </a:t>
            </a:r>
            <a:r>
              <a:rPr lang="en-US" sz="2000" dirty="0" err="1"/>
              <a:t>nebo</a:t>
            </a:r>
            <a:r>
              <a:rPr lang="en-US" sz="2000" dirty="0"/>
              <a:t> </a:t>
            </a:r>
            <a:r>
              <a:rPr lang="en-US" sz="2000" dirty="0" err="1"/>
              <a:t>vyčíslování</a:t>
            </a:r>
            <a:r>
              <a:rPr lang="en-US" sz="2000" dirty="0"/>
              <a:t> </a:t>
            </a:r>
            <a:r>
              <a:rPr lang="en-US" sz="2000" dirty="0" err="1"/>
              <a:t>chemických</a:t>
            </a:r>
            <a:r>
              <a:rPr lang="en-US" sz="2000" dirty="0"/>
              <a:t> </a:t>
            </a:r>
            <a:r>
              <a:rPr lang="en-US" sz="2000" dirty="0" err="1"/>
              <a:t>rovnic</a:t>
            </a:r>
            <a:r>
              <a:rPr lang="en-US" cap="all" dirty="0"/>
              <a:t>.</a:t>
            </a:r>
          </a:p>
        </p:txBody>
      </p:sp>
      <p:pic>
        <p:nvPicPr>
          <p:cNvPr id="9" name="Zástupný obsah 8" descr="Obsah obrázku text&#10;&#10;Popis byl vytvořen automaticky">
            <a:extLst>
              <a:ext uri="{FF2B5EF4-FFF2-40B4-BE49-F238E27FC236}">
                <a16:creationId xmlns:a16="http://schemas.microsoft.com/office/drawing/2014/main" id="{F76CF587-7AA0-469B-B6F1-FC525CD0EE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629810" y="1121453"/>
            <a:ext cx="6921364" cy="4620010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4828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985E4A-7B60-4DEE-A20D-D8AB824A4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808055"/>
            <a:ext cx="3979205" cy="14533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Výuka německého jazyka</a:t>
            </a:r>
          </a:p>
        </p:txBody>
      </p:sp>
      <p:pic>
        <p:nvPicPr>
          <p:cNvPr id="7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4AD9E67D-8FB2-468A-91C4-8E84755485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289752" y="1313480"/>
            <a:ext cx="6095593" cy="4068808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8D64A0A-7402-4808-8FDF-D122162057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2178" y="2261420"/>
            <a:ext cx="4002936" cy="36379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V německém jazyce se učíme nová slovíčka, děláme cvičení z učebnice nebo pracovního sešitu a sestavujeme německé věty.</a:t>
            </a:r>
          </a:p>
        </p:txBody>
      </p:sp>
      <p:pic>
        <p:nvPicPr>
          <p:cNvPr id="10" name="Picture 2" descr="Německá vlajka | Vlajky.EU">
            <a:extLst>
              <a:ext uri="{FF2B5EF4-FFF2-40B4-BE49-F238E27FC236}">
                <a16:creationId xmlns:a16="http://schemas.microsoft.com/office/drawing/2014/main" id="{2F61D19E-2FF7-4F5C-B8B4-251C90B7F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304" y="1667317"/>
            <a:ext cx="1980337" cy="118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140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CCACBE-B587-4D34-BC11-98DB94FD8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0983" y="639097"/>
            <a:ext cx="3352256" cy="37466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Výuka dějepisu</a:t>
            </a:r>
          </a:p>
        </p:txBody>
      </p:sp>
      <p:pic>
        <p:nvPicPr>
          <p:cNvPr id="7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7E6E7131-3B1E-40B3-B822-C3D2DF2A7B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29810" y="1121453"/>
            <a:ext cx="6921364" cy="4620010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69F3DED-8C86-4293-B91A-1FA597A8F5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90271" y="4385732"/>
            <a:ext cx="3342968" cy="18282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en-US" cap="all"/>
              <a:t>V dějepisu se dozvídáme o historických událostech nejen z Českých zemí, ale i z celé Evropy.</a:t>
            </a:r>
          </a:p>
        </p:txBody>
      </p:sp>
      <p:pic>
        <p:nvPicPr>
          <p:cNvPr id="10" name="Picture 2" descr="dějepis.com">
            <a:extLst>
              <a:ext uri="{FF2B5EF4-FFF2-40B4-BE49-F238E27FC236}">
                <a16:creationId xmlns:a16="http://schemas.microsoft.com/office/drawing/2014/main" id="{BBF88207-ED75-4789-8FEF-7C25CAEBC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279" y="1393371"/>
            <a:ext cx="2047634" cy="139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796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7294A1-2A1A-4563-B933-A81D43C3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cap="none" dirty="0"/>
              <a:t>Doma s námi žijí dva kocouři, kteří mi pomáhají výuku zvládnout – Zrzek a Mourek.</a:t>
            </a:r>
            <a:br>
              <a:rPr lang="cs-CZ" cap="none" dirty="0"/>
            </a:br>
            <a:r>
              <a:rPr lang="cs-CZ" cap="none" dirty="0"/>
              <a:t>Zrzek občas zlobí, ale jindy jen spí.</a:t>
            </a:r>
          </a:p>
        </p:txBody>
      </p:sp>
      <p:pic>
        <p:nvPicPr>
          <p:cNvPr id="7" name="Zástupný obsah 6" descr="Obsah obrázku kočka, interiér, ležící, oranžová&#10;&#10;Popis byl vytvořen automaticky">
            <a:extLst>
              <a:ext uri="{FF2B5EF4-FFF2-40B4-BE49-F238E27FC236}">
                <a16:creationId xmlns:a16="http://schemas.microsoft.com/office/drawing/2014/main" id="{CF29A4DB-A5B2-405A-9EF8-A9C42B80E6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5800" y="2301259"/>
            <a:ext cx="4995863" cy="3330220"/>
          </a:xfrm>
        </p:spPr>
      </p:pic>
      <p:pic>
        <p:nvPicPr>
          <p:cNvPr id="9" name="Zástupný obsah 8" descr="Obsah obrázku interiér, kočka, ležící, oranžová&#10;&#10;Popis byl vytvořen automaticky">
            <a:extLst>
              <a:ext uri="{FF2B5EF4-FFF2-40B4-BE49-F238E27FC236}">
                <a16:creationId xmlns:a16="http://schemas.microsoft.com/office/drawing/2014/main" id="{8D227D90-C6FD-4292-82AE-0831DE1227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21363" y="2301082"/>
            <a:ext cx="4995862" cy="3330574"/>
          </a:xfrm>
        </p:spPr>
      </p:pic>
    </p:spTree>
    <p:extLst>
      <p:ext uri="{BB962C8B-B14F-4D97-AF65-F5344CB8AC3E}">
        <p14:creationId xmlns:p14="http://schemas.microsoft.com/office/powerpoint/2010/main" val="4273396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1A5091-6509-4F56-824E-EB1DC5695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cap="none" dirty="0"/>
              <a:t>Mourek většinou spí, nebo si hraje se Zrzkem</a:t>
            </a:r>
            <a:r>
              <a:rPr lang="cs-CZ" cap="none" dirty="0"/>
              <a:t>.</a:t>
            </a:r>
          </a:p>
        </p:txBody>
      </p:sp>
      <p:pic>
        <p:nvPicPr>
          <p:cNvPr id="6" name="Zástupný obsah 5" descr="Obsah obrázku kočka, interiér, kočka domácí, ležící&#10;&#10;Popis byl vytvořen automaticky">
            <a:extLst>
              <a:ext uri="{FF2B5EF4-FFF2-40B4-BE49-F238E27FC236}">
                <a16:creationId xmlns:a16="http://schemas.microsoft.com/office/drawing/2014/main" id="{3DD820E9-7672-4390-B8ED-17CD843DC6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5800" y="2301249"/>
            <a:ext cx="4995863" cy="3330239"/>
          </a:xfrm>
        </p:spPr>
      </p:pic>
      <p:pic>
        <p:nvPicPr>
          <p:cNvPr id="8" name="Zástupný obsah 7" descr="Obsah obrázku kočka, ležící, kočka domácí, savci&#10;&#10;Popis byl vytvořen automaticky">
            <a:extLst>
              <a:ext uri="{FF2B5EF4-FFF2-40B4-BE49-F238E27FC236}">
                <a16:creationId xmlns:a16="http://schemas.microsoft.com/office/drawing/2014/main" id="{03E908AD-1A04-4142-B721-74473CFF91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21363" y="2301082"/>
            <a:ext cx="4995862" cy="3330574"/>
          </a:xfrm>
        </p:spPr>
      </p:pic>
    </p:spTree>
    <p:extLst>
      <p:ext uri="{BB962C8B-B14F-4D97-AF65-F5344CB8AC3E}">
        <p14:creationId xmlns:p14="http://schemas.microsoft.com/office/powerpoint/2010/main" val="2116770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C5BD68-E24C-420C-BCEC-22558547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5219699" cy="14562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cap="none" dirty="0" err="1"/>
              <a:t>Když</a:t>
            </a:r>
            <a:r>
              <a:rPr lang="en-US" sz="3300" cap="none" dirty="0"/>
              <a:t> </a:t>
            </a:r>
            <a:r>
              <a:rPr lang="en-US" sz="3300" cap="none" dirty="0" err="1"/>
              <a:t>jdu</a:t>
            </a:r>
            <a:r>
              <a:rPr lang="en-US" sz="3300" cap="none" dirty="0"/>
              <a:t> </a:t>
            </a:r>
            <a:r>
              <a:rPr lang="en-US" sz="3300" cap="none" dirty="0" err="1"/>
              <a:t>ven</a:t>
            </a:r>
            <a:r>
              <a:rPr lang="en-US" sz="3300" cap="none" dirty="0"/>
              <a:t>, </a:t>
            </a:r>
            <a:r>
              <a:rPr lang="en-US" sz="3300" cap="none" dirty="0" err="1"/>
              <a:t>rád</a:t>
            </a:r>
            <a:r>
              <a:rPr lang="en-US" sz="3300" cap="none" dirty="0"/>
              <a:t> </a:t>
            </a:r>
            <a:r>
              <a:rPr lang="en-US" sz="3300" cap="none" dirty="0" err="1"/>
              <a:t>chodím</a:t>
            </a:r>
            <a:r>
              <a:rPr lang="en-US" sz="3300" cap="none" dirty="0"/>
              <a:t> s </a:t>
            </a:r>
            <a:r>
              <a:rPr lang="en-US" sz="3300" cap="none" dirty="0" err="1"/>
              <a:t>kamarády</a:t>
            </a:r>
            <a:r>
              <a:rPr lang="en-US" sz="3300" cap="none" dirty="0"/>
              <a:t> a </a:t>
            </a:r>
            <a:r>
              <a:rPr lang="en-US" sz="3300" cap="none" dirty="0" err="1"/>
              <a:t>bratrem</a:t>
            </a:r>
            <a:r>
              <a:rPr lang="en-US" sz="3300" cap="none" dirty="0"/>
              <a:t> </a:t>
            </a:r>
            <a:r>
              <a:rPr lang="en-US" sz="3300" cap="none" dirty="0" err="1"/>
              <a:t>hrát</a:t>
            </a:r>
            <a:r>
              <a:rPr lang="en-US" sz="3300" cap="none" dirty="0"/>
              <a:t> </a:t>
            </a:r>
            <a:r>
              <a:rPr lang="en-US" sz="3300" cap="none" dirty="0" err="1"/>
              <a:t>fotbal</a:t>
            </a:r>
            <a:r>
              <a:rPr lang="en-US" sz="3300" cap="none" dirty="0"/>
              <a:t>.</a:t>
            </a:r>
          </a:p>
        </p:txBody>
      </p:sp>
      <p:pic>
        <p:nvPicPr>
          <p:cNvPr id="6" name="Zástupný obsah 5" descr="Obsah obrázku obloha, exteriér, strom, špína&#10;&#10;Popis byl vytvořen automaticky">
            <a:extLst>
              <a:ext uri="{FF2B5EF4-FFF2-40B4-BE49-F238E27FC236}">
                <a16:creationId xmlns:a16="http://schemas.microsoft.com/office/drawing/2014/main" id="{2DF43B80-0E8F-4AEF-B9BF-C793E63A11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3408" r="7343" b="2"/>
          <a:stretch/>
        </p:blipFill>
        <p:spPr>
          <a:xfrm>
            <a:off x="6198830" y="639097"/>
            <a:ext cx="5447070" cy="5250425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6DD5C03-841A-4B23-A83B-E6288BC2D9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1" y="2142067"/>
            <a:ext cx="5219699" cy="3649133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405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be">
  <a:themeElements>
    <a:clrScheme name="Nebe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Neb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b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F1DF1E-36E3-406C-8CF7-DB13BB64708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85274BF-C111-4B7A-8D90-F7666D37C13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9310845B-7F19-4A9A-BEE4-BEF0501E1A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283</Words>
  <Application>Microsoft Office PowerPoint</Application>
  <PresentationFormat>Širokoúhlá obrazovka</PresentationFormat>
  <Paragraphs>24</Paragraphs>
  <Slides>12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Arabic Typesetting</vt:lpstr>
      <vt:lpstr>Arial</vt:lpstr>
      <vt:lpstr>Calibri</vt:lpstr>
      <vt:lpstr>Calibri Light</vt:lpstr>
      <vt:lpstr>Nebe</vt:lpstr>
      <vt:lpstr>Distanční výuka</vt:lpstr>
      <vt:lpstr>Výuka českého jazyka</vt:lpstr>
      <vt:lpstr>Výuka matematiky</vt:lpstr>
      <vt:lpstr>Výuka chemie</vt:lpstr>
      <vt:lpstr>Výuka německého jazyka</vt:lpstr>
      <vt:lpstr>Výuka dějepisu</vt:lpstr>
      <vt:lpstr>Doma s námi žijí dva kocouři, kteří mi pomáhají výuku zvládnout – Zrzek a Mourek. Zrzek občas zlobí, ale jindy jen spí.</vt:lpstr>
      <vt:lpstr>Mourek většinou spí, nebo si hraje se Zrzkem.</vt:lpstr>
      <vt:lpstr>Když jdu ven, rád chodím s kamarády a bratrem hrát fotbal.</vt:lpstr>
      <vt:lpstr>Také rád chodím na procházky do přírody fotografovat.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Distanční výuka</dc:title>
  <dc:creator>Fifa</dc:creator>
  <cp:lastModifiedBy>Fifa</cp:lastModifiedBy>
  <cp:revision>4</cp:revision>
  <dcterms:created xsi:type="dcterms:W3CDTF">2021-03-11T16:37:54Z</dcterms:created>
  <dcterms:modified xsi:type="dcterms:W3CDTF">2021-03-11T16:53:55Z</dcterms:modified>
</cp:coreProperties>
</file>